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くすり（薬）／V0255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なつやすみ（夏休み）／V0536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ふゆやすみ（冬休み）／V0646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もんだい（問題）／V0719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かえす（返す）／V0191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かす（貸す）／V0200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かりる（借りる）／V0221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もっていく（持って行く）／V0714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やすむ（休む）／V0729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わすれる（忘れる）／V0772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くすり（薬）／V0255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なつやすみ（夏休み）／V0536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ふゆやすみ（冬休み）／V0646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もんだい（問題）／V0719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かえす（返す）／V0191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かす（貸す）／V0200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かりる（借りる）／V0221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もっていく（持って行く）／V0714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やすむ（休む）／V0729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わすれる（忘れる）／V0772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くすり（薬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8208" y="182880"/>
            <a:ext cx="79552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577840"/>
            <a:ext cx="112772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222222"/>
                </a:solidFill>
                <a:latin typeface="UD デジタル 教科書体 N-R" pitchFamily="34" charset="0"/>
                <a:ea typeface="UD デジタル 教科書体 N-R" pitchFamily="34" charset="-122"/>
                <a:cs typeface="UD デジタル 教科書体 N-R" pitchFamily="34" charset="-120"/>
              </a:rPr>
              <a:t>くすり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なつやすみ（夏休み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8208" y="182880"/>
            <a:ext cx="79552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577840"/>
            <a:ext cx="112772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222222"/>
                </a:solidFill>
                <a:latin typeface="UD デジタル 教科書体 N-R" pitchFamily="34" charset="0"/>
                <a:ea typeface="UD デジタル 教科書体 N-R" pitchFamily="34" charset="-122"/>
                <a:cs typeface="UD デジタル 教科書体 N-R" pitchFamily="34" charset="-120"/>
              </a:rPr>
              <a:t>なつやすみ</a:t>
            </a:r>
            <a:endParaRPr 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ふゆやすみ（冬休み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8208" y="182880"/>
            <a:ext cx="79552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577840"/>
            <a:ext cx="112772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222222"/>
                </a:solidFill>
                <a:latin typeface="UD デジタル 教科書体 N-R" pitchFamily="34" charset="0"/>
                <a:ea typeface="UD デジタル 教科書体 N-R" pitchFamily="34" charset="-122"/>
                <a:cs typeface="UD デジタル 教科書体 N-R" pitchFamily="34" charset="-120"/>
              </a:rPr>
              <a:t>ふゆやすみ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もんだい（問題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8208" y="182880"/>
            <a:ext cx="79552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577840"/>
            <a:ext cx="112772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222222"/>
                </a:solidFill>
                <a:latin typeface="UD デジタル 教科書体 N-R" pitchFamily="34" charset="0"/>
                <a:ea typeface="UD デジタル 教科書体 N-R" pitchFamily="34" charset="-122"/>
                <a:cs typeface="UD デジタル 教科書体 N-R" pitchFamily="34" charset="-120"/>
              </a:rPr>
              <a:t>もんだい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かえす（返す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8208" y="182880"/>
            <a:ext cx="79552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577840"/>
            <a:ext cx="112772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222222"/>
                </a:solidFill>
                <a:latin typeface="UD デジタル 教科書体 N-R" pitchFamily="34" charset="0"/>
                <a:ea typeface="UD デジタル 教科書体 N-R" pitchFamily="34" charset="-122"/>
                <a:cs typeface="UD デジタル 教科書体 N-R" pitchFamily="34" charset="-120"/>
              </a:rPr>
              <a:t>かえします</a:t>
            </a:r>
            <a:endParaRPr lang="en-US" sz="4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かす（貸す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8208" y="182880"/>
            <a:ext cx="79552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577840"/>
            <a:ext cx="112772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222222"/>
                </a:solidFill>
                <a:latin typeface="UD デジタル 教科書体 N-R" pitchFamily="34" charset="0"/>
                <a:ea typeface="UD デジタル 教科書体 N-R" pitchFamily="34" charset="-122"/>
                <a:cs typeface="UD デジタル 教科書体 N-R" pitchFamily="34" charset="-120"/>
              </a:rPr>
              <a:t>かします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かりる（借りる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8208" y="182880"/>
            <a:ext cx="79552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577840"/>
            <a:ext cx="112772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222222"/>
                </a:solidFill>
                <a:latin typeface="UD デジタル 教科書体 N-R" pitchFamily="34" charset="0"/>
                <a:ea typeface="UD デジタル 教科書体 N-R" pitchFamily="34" charset="-122"/>
                <a:cs typeface="UD デジタル 教科書体 N-R" pitchFamily="34" charset="-120"/>
              </a:rPr>
              <a:t>かります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もっていく（持って行く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8208" y="182880"/>
            <a:ext cx="79552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577840"/>
            <a:ext cx="112772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222222"/>
                </a:solidFill>
                <a:latin typeface="UD デジタル 教科書体 N-R" pitchFamily="34" charset="0"/>
                <a:ea typeface="UD デジタル 教科書体 N-R" pitchFamily="34" charset="-122"/>
                <a:cs typeface="UD デジタル 教科書体 N-R" pitchFamily="34" charset="-120"/>
              </a:rPr>
              <a:t>もっていきます</a:t>
            </a:r>
            <a:endParaRPr lang="en-US" sz="4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やすむ（休む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8208" y="182880"/>
            <a:ext cx="79552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577840"/>
            <a:ext cx="112772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222222"/>
                </a:solidFill>
                <a:latin typeface="UD デジタル 教科書体 N-R" pitchFamily="34" charset="0"/>
                <a:ea typeface="UD デジタル 教科書体 N-R" pitchFamily="34" charset="-122"/>
                <a:cs typeface="UD デジタル 教科書体 N-R" pitchFamily="34" charset="-120"/>
              </a:rPr>
              <a:t>やすみます</a:t>
            </a:r>
            <a:endParaRPr lang="en-US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わすれる（忘れる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8208" y="182880"/>
            <a:ext cx="7955280" cy="5303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577840"/>
            <a:ext cx="112772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222222"/>
                </a:solidFill>
                <a:latin typeface="UD デジタル 教科書体 N-R" pitchFamily="34" charset="0"/>
                <a:ea typeface="UD デジタル 教科書体 N-R" pitchFamily="34" charset="-122"/>
                <a:cs typeface="UD デジタル 教科書体 N-R" pitchFamily="34" charset="-120"/>
              </a:rPr>
              <a:t>わすれます</a:t>
            </a:r>
            <a:endParaRPr lang="en-US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くすり（薬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48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なつやすみ（夏休み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48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ふゆやすみ（冬休み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48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もんだい（問題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48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かえす（返す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48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かす（貸す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48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かりる（借りる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48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もっていく（持って行く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48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やすむ（休む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48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わすれる（忘れる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48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絵カード N5 Vてもいいですか</dc:title>
  <dc:subject>PptxGenJS Presentation</dc:subject>
  <dc:creator>教案作成さん</dc:creator>
  <cp:lastModifiedBy>教案作成さん</cp:lastModifiedBy>
  <cp:revision>1</cp:revision>
  <dcterms:created xsi:type="dcterms:W3CDTF">2026-10-11T21:43:38Z</dcterms:created>
  <dcterms:modified xsi:type="dcterms:W3CDTF">2026-10-11T21:43:38Z</dcterms:modified>
</cp:coreProperties>
</file>